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59" r:id="rId8"/>
    <p:sldId id="260" r:id="rId9"/>
    <p:sldId id="261" r:id="rId10"/>
    <p:sldId id="272" r:id="rId11"/>
    <p:sldId id="262" r:id="rId12"/>
    <p:sldId id="263" r:id="rId13"/>
    <p:sldId id="264" r:id="rId14"/>
    <p:sldId id="265" r:id="rId15"/>
    <p:sldId id="273" r:id="rId16"/>
    <p:sldId id="267" r:id="rId17"/>
    <p:sldId id="268" r:id="rId18"/>
    <p:sldId id="274" r:id="rId19"/>
    <p:sldId id="269" r:id="rId20"/>
    <p:sldId id="270" r:id="rId21"/>
    <p:sldId id="275"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020"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80B87FD5-BA2C-4F84-B7F1-E1E09C1904FF}" type="datetimeFigureOut">
              <a:rPr lang="en-GB" smtClean="0"/>
              <a:t>15/05/2023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A5F4C60-E6CC-431B-A389-76FFEA858092}" type="slidenum">
              <a:rPr lang="en-GB" smtClean="0"/>
              <a:t>‹#›</a:t>
            </a:fld>
            <a:endParaRPr lang="en-GB"/>
          </a:p>
        </p:txBody>
      </p:sp>
    </p:spTree>
    <p:extLst>
      <p:ext uri="{BB962C8B-B14F-4D97-AF65-F5344CB8AC3E}">
        <p14:creationId xmlns:p14="http://schemas.microsoft.com/office/powerpoint/2010/main" val="31346041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0B87FD5-BA2C-4F84-B7F1-E1E09C1904FF}" type="datetimeFigureOut">
              <a:rPr lang="en-GB" smtClean="0"/>
              <a:t>15/05/2023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A5F4C60-E6CC-431B-A389-76FFEA858092}" type="slidenum">
              <a:rPr lang="en-GB" smtClean="0"/>
              <a:t>‹#›</a:t>
            </a:fld>
            <a:endParaRPr lang="en-GB"/>
          </a:p>
        </p:txBody>
      </p:sp>
    </p:spTree>
    <p:extLst>
      <p:ext uri="{BB962C8B-B14F-4D97-AF65-F5344CB8AC3E}">
        <p14:creationId xmlns:p14="http://schemas.microsoft.com/office/powerpoint/2010/main" val="2472991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0B87FD5-BA2C-4F84-B7F1-E1E09C1904FF}" type="datetimeFigureOut">
              <a:rPr lang="en-GB" smtClean="0"/>
              <a:t>15/05/2023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A5F4C60-E6CC-431B-A389-76FFEA858092}" type="slidenum">
              <a:rPr lang="en-GB" smtClean="0"/>
              <a:t>‹#›</a:t>
            </a:fld>
            <a:endParaRPr lang="en-GB"/>
          </a:p>
        </p:txBody>
      </p:sp>
    </p:spTree>
    <p:extLst>
      <p:ext uri="{BB962C8B-B14F-4D97-AF65-F5344CB8AC3E}">
        <p14:creationId xmlns:p14="http://schemas.microsoft.com/office/powerpoint/2010/main" val="2904400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0B87FD5-BA2C-4F84-B7F1-E1E09C1904FF}" type="datetimeFigureOut">
              <a:rPr lang="en-GB" smtClean="0"/>
              <a:t>15/05/2023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A5F4C60-E6CC-431B-A389-76FFEA858092}" type="slidenum">
              <a:rPr lang="en-GB" smtClean="0"/>
              <a:t>‹#›</a:t>
            </a:fld>
            <a:endParaRPr lang="en-GB"/>
          </a:p>
        </p:txBody>
      </p:sp>
    </p:spTree>
    <p:extLst>
      <p:ext uri="{BB962C8B-B14F-4D97-AF65-F5344CB8AC3E}">
        <p14:creationId xmlns:p14="http://schemas.microsoft.com/office/powerpoint/2010/main" val="3042001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B87FD5-BA2C-4F84-B7F1-E1E09C1904FF}" type="datetimeFigureOut">
              <a:rPr lang="en-GB" smtClean="0"/>
              <a:t>15/05/2023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A5F4C60-E6CC-431B-A389-76FFEA858092}" type="slidenum">
              <a:rPr lang="en-GB" smtClean="0"/>
              <a:t>‹#›</a:t>
            </a:fld>
            <a:endParaRPr lang="en-GB"/>
          </a:p>
        </p:txBody>
      </p:sp>
    </p:spTree>
    <p:extLst>
      <p:ext uri="{BB962C8B-B14F-4D97-AF65-F5344CB8AC3E}">
        <p14:creationId xmlns:p14="http://schemas.microsoft.com/office/powerpoint/2010/main" val="131073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0B87FD5-BA2C-4F84-B7F1-E1E09C1904FF}" type="datetimeFigureOut">
              <a:rPr lang="en-GB" smtClean="0"/>
              <a:t>15/05/2023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A5F4C60-E6CC-431B-A389-76FFEA858092}" type="slidenum">
              <a:rPr lang="en-GB" smtClean="0"/>
              <a:t>‹#›</a:t>
            </a:fld>
            <a:endParaRPr lang="en-GB"/>
          </a:p>
        </p:txBody>
      </p:sp>
    </p:spTree>
    <p:extLst>
      <p:ext uri="{BB962C8B-B14F-4D97-AF65-F5344CB8AC3E}">
        <p14:creationId xmlns:p14="http://schemas.microsoft.com/office/powerpoint/2010/main" val="339399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0B87FD5-BA2C-4F84-B7F1-E1E09C1904FF}" type="datetimeFigureOut">
              <a:rPr lang="en-GB" smtClean="0"/>
              <a:t>15/05/2023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A5F4C60-E6CC-431B-A389-76FFEA858092}" type="slidenum">
              <a:rPr lang="en-GB" smtClean="0"/>
              <a:t>‹#›</a:t>
            </a:fld>
            <a:endParaRPr lang="en-GB"/>
          </a:p>
        </p:txBody>
      </p:sp>
    </p:spTree>
    <p:extLst>
      <p:ext uri="{BB962C8B-B14F-4D97-AF65-F5344CB8AC3E}">
        <p14:creationId xmlns:p14="http://schemas.microsoft.com/office/powerpoint/2010/main" val="2170445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0B87FD5-BA2C-4F84-B7F1-E1E09C1904FF}" type="datetimeFigureOut">
              <a:rPr lang="en-GB" smtClean="0"/>
              <a:t>15/05/2023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A5F4C60-E6CC-431B-A389-76FFEA858092}" type="slidenum">
              <a:rPr lang="en-GB" smtClean="0"/>
              <a:t>‹#›</a:t>
            </a:fld>
            <a:endParaRPr lang="en-GB"/>
          </a:p>
        </p:txBody>
      </p:sp>
    </p:spTree>
    <p:extLst>
      <p:ext uri="{BB962C8B-B14F-4D97-AF65-F5344CB8AC3E}">
        <p14:creationId xmlns:p14="http://schemas.microsoft.com/office/powerpoint/2010/main" val="35666083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B87FD5-BA2C-4F84-B7F1-E1E09C1904FF}" type="datetimeFigureOut">
              <a:rPr lang="en-GB" smtClean="0"/>
              <a:t>15/05/2023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A5F4C60-E6CC-431B-A389-76FFEA858092}" type="slidenum">
              <a:rPr lang="en-GB" smtClean="0"/>
              <a:t>‹#›</a:t>
            </a:fld>
            <a:endParaRPr lang="en-GB"/>
          </a:p>
        </p:txBody>
      </p:sp>
    </p:spTree>
    <p:extLst>
      <p:ext uri="{BB962C8B-B14F-4D97-AF65-F5344CB8AC3E}">
        <p14:creationId xmlns:p14="http://schemas.microsoft.com/office/powerpoint/2010/main" val="754473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0B87FD5-BA2C-4F84-B7F1-E1E09C1904FF}" type="datetimeFigureOut">
              <a:rPr lang="en-GB" smtClean="0"/>
              <a:t>15/05/2023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A5F4C60-E6CC-431B-A389-76FFEA858092}" type="slidenum">
              <a:rPr lang="en-GB" smtClean="0"/>
              <a:t>‹#›</a:t>
            </a:fld>
            <a:endParaRPr lang="en-GB"/>
          </a:p>
        </p:txBody>
      </p:sp>
    </p:spTree>
    <p:extLst>
      <p:ext uri="{BB962C8B-B14F-4D97-AF65-F5344CB8AC3E}">
        <p14:creationId xmlns:p14="http://schemas.microsoft.com/office/powerpoint/2010/main" val="720847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0B87FD5-BA2C-4F84-B7F1-E1E09C1904FF}" type="datetimeFigureOut">
              <a:rPr lang="en-GB" smtClean="0"/>
              <a:t>15/05/2023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A5F4C60-E6CC-431B-A389-76FFEA858092}" type="slidenum">
              <a:rPr lang="en-GB" smtClean="0"/>
              <a:t>‹#›</a:t>
            </a:fld>
            <a:endParaRPr lang="en-GB"/>
          </a:p>
        </p:txBody>
      </p:sp>
    </p:spTree>
    <p:extLst>
      <p:ext uri="{BB962C8B-B14F-4D97-AF65-F5344CB8AC3E}">
        <p14:creationId xmlns:p14="http://schemas.microsoft.com/office/powerpoint/2010/main" val="37904744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B87FD5-BA2C-4F84-B7F1-E1E09C1904FF}" type="datetimeFigureOut">
              <a:rPr lang="en-GB" smtClean="0"/>
              <a:t>15/05/2023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5F4C60-E6CC-431B-A389-76FFEA858092}" type="slidenum">
              <a:rPr lang="en-GB" smtClean="0"/>
              <a:t>‹#›</a:t>
            </a:fld>
            <a:endParaRPr lang="en-GB"/>
          </a:p>
        </p:txBody>
      </p:sp>
    </p:spTree>
    <p:extLst>
      <p:ext uri="{BB962C8B-B14F-4D97-AF65-F5344CB8AC3E}">
        <p14:creationId xmlns:p14="http://schemas.microsoft.com/office/powerpoint/2010/main" val="11880826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youtube.com/watch?v=sB6W2VAx2J8"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www.youtube.com/watch?v=b6yYd6Pq7Ic&amp;list=PLNtcYq0vdW0bE_Qc2fr-9zbngdax8rd7m"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www.youtube.com/watch?v=3v196bt5kTU&amp;list=PLex1ABIduQCnlXSJgLC4u0fLFVbJIleW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www.youtube.com/watch?v=ZgRN-AytScE" TargetMode="External"/><Relationship Id="rId1" Type="http://schemas.openxmlformats.org/officeDocument/2006/relationships/slideLayout" Target="../slideLayouts/slideLayout2.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a:p>
        </p:txBody>
      </p:sp>
      <p:pic>
        <p:nvPicPr>
          <p:cNvPr id="102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88640"/>
            <a:ext cx="9144000" cy="6264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81424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08912" cy="2448272"/>
          </a:xfrm>
        </p:spPr>
        <p:txBody>
          <a:bodyPr>
            <a:normAutofit/>
          </a:bodyPr>
          <a:lstStyle/>
          <a:p>
            <a:r>
              <a:rPr lang="en-GB" sz="3200" b="1" dirty="0">
                <a:latin typeface="Bradley Hand ITC" panose="03070402050302030203" pitchFamily="66" charset="0"/>
              </a:rPr>
              <a:t>The </a:t>
            </a:r>
            <a:r>
              <a:rPr lang="en-GB" sz="3200" b="1" dirty="0">
                <a:solidFill>
                  <a:srgbClr val="00B050"/>
                </a:solidFill>
                <a:latin typeface="Bradley Hand ITC" panose="03070402050302030203" pitchFamily="66" charset="0"/>
              </a:rPr>
              <a:t>green</a:t>
            </a:r>
            <a:r>
              <a:rPr lang="en-GB" sz="3200" b="1" dirty="0">
                <a:latin typeface="Bradley Hand ITC" panose="03070402050302030203" pitchFamily="66" charset="0"/>
              </a:rPr>
              <a:t> zone…..the learning zone!!</a:t>
            </a:r>
            <a:br>
              <a:rPr lang="en-GB" sz="3200" b="1" dirty="0">
                <a:latin typeface="Bradley Hand ITC" panose="03070402050302030203" pitchFamily="66" charset="0"/>
              </a:rPr>
            </a:br>
            <a:r>
              <a:rPr lang="en-GB" sz="3200" b="1" dirty="0">
                <a:latin typeface="Bradley Hand ITC" panose="03070402050302030203" pitchFamily="66" charset="0"/>
              </a:rPr>
              <a:t>We are expected to be in the </a:t>
            </a:r>
            <a:r>
              <a:rPr lang="en-GB" sz="3200" b="1" dirty="0">
                <a:solidFill>
                  <a:srgbClr val="00B050"/>
                </a:solidFill>
                <a:latin typeface="Bradley Hand ITC" panose="03070402050302030203" pitchFamily="66" charset="0"/>
              </a:rPr>
              <a:t>Green</a:t>
            </a:r>
            <a:r>
              <a:rPr lang="en-GB" sz="3200" b="1" dirty="0">
                <a:latin typeface="Bradley Hand ITC" panose="03070402050302030203" pitchFamily="66" charset="0"/>
              </a:rPr>
              <a:t> Zone while we are learning. It is when our brains and bodies are relaxed and focused!</a:t>
            </a: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4832553"/>
            <a:ext cx="1656184" cy="17237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2280" y="3734487"/>
            <a:ext cx="1823105" cy="28218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2195736" y="2618891"/>
            <a:ext cx="5112568" cy="42391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97854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8639"/>
            <a:ext cx="8568952" cy="64390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41781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a:latin typeface="Bradley Hand ITC" panose="03070402050302030203" pitchFamily="66" charset="0"/>
              </a:rPr>
              <a:t>Dory in the green zone.</a:t>
            </a:r>
          </a:p>
        </p:txBody>
      </p:sp>
      <p:sp>
        <p:nvSpPr>
          <p:cNvPr id="3" name="Content Placeholder 2"/>
          <p:cNvSpPr>
            <a:spLocks noGrp="1"/>
          </p:cNvSpPr>
          <p:nvPr>
            <p:ph idx="1"/>
          </p:nvPr>
        </p:nvSpPr>
        <p:spPr/>
        <p:txBody>
          <a:bodyPr/>
          <a:lstStyle/>
          <a:p>
            <a:pPr marL="0" indent="0">
              <a:buNone/>
            </a:pPr>
            <a:r>
              <a:rPr lang="en-GB" dirty="0">
                <a:hlinkClick r:id="rId2"/>
              </a:rPr>
              <a:t>https://www.youtube.com/watch?v=sB6W2VAx2J8</a:t>
            </a:r>
            <a:endParaRPr lang="en-GB" dirty="0"/>
          </a:p>
          <a:p>
            <a:pPr marL="0" indent="0">
              <a:buNone/>
            </a:pPr>
            <a:endParaRPr lang="en-GB" dirty="0"/>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808" y="3356992"/>
            <a:ext cx="2952328" cy="2952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787294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1560" y="404664"/>
            <a:ext cx="7632848" cy="2062103"/>
          </a:xfrm>
          <a:prstGeom prst="rect">
            <a:avLst/>
          </a:prstGeom>
          <a:noFill/>
        </p:spPr>
        <p:txBody>
          <a:bodyPr wrap="square" rtlCol="0">
            <a:spAutoFit/>
          </a:bodyPr>
          <a:lstStyle/>
          <a:p>
            <a:pPr algn="ctr"/>
            <a:r>
              <a:rPr lang="en-GB" sz="3200" b="1" dirty="0">
                <a:latin typeface="Bradley Hand ITC" panose="03070402050302030203" pitchFamily="66" charset="0"/>
              </a:rPr>
              <a:t>The </a:t>
            </a:r>
            <a:r>
              <a:rPr lang="en-GB" sz="3200" b="1" dirty="0">
                <a:solidFill>
                  <a:srgbClr val="FFFF00"/>
                </a:solidFill>
                <a:latin typeface="Bradley Hand ITC" panose="03070402050302030203" pitchFamily="66" charset="0"/>
              </a:rPr>
              <a:t>Yellow</a:t>
            </a:r>
            <a:r>
              <a:rPr lang="en-GB" sz="3200" b="1" dirty="0">
                <a:latin typeface="Bradley Hand ITC" panose="03070402050302030203" pitchFamily="66" charset="0"/>
              </a:rPr>
              <a:t> Zone……during play time, lunch time and even at the end of the day, it’s expected for us to be in the </a:t>
            </a:r>
            <a:r>
              <a:rPr lang="en-GB" sz="3200" b="1" dirty="0">
                <a:solidFill>
                  <a:srgbClr val="FFFF00"/>
                </a:solidFill>
                <a:latin typeface="Bradley Hand ITC" panose="03070402050302030203" pitchFamily="66" charset="0"/>
              </a:rPr>
              <a:t>YELLOW</a:t>
            </a:r>
            <a:r>
              <a:rPr lang="en-GB" sz="3200" b="1" dirty="0">
                <a:latin typeface="Bradley Hand ITC" panose="03070402050302030203" pitchFamily="66" charset="0"/>
              </a:rPr>
              <a:t> ZONE!!</a:t>
            </a:r>
          </a:p>
        </p:txBody>
      </p:sp>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091" y="4725144"/>
            <a:ext cx="1426949" cy="14977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6236" y="3429000"/>
            <a:ext cx="2088232" cy="30360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61134" y="2829669"/>
            <a:ext cx="2933700" cy="3790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41613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188639"/>
            <a:ext cx="8424936" cy="63225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24794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a:latin typeface="Bradley Hand ITC" panose="03070402050302030203" pitchFamily="66" charset="0"/>
              </a:rPr>
              <a:t>Elf in the yellow zone</a:t>
            </a:r>
          </a:p>
        </p:txBody>
      </p:sp>
      <p:sp>
        <p:nvSpPr>
          <p:cNvPr id="3" name="Content Placeholder 2"/>
          <p:cNvSpPr>
            <a:spLocks noGrp="1"/>
          </p:cNvSpPr>
          <p:nvPr>
            <p:ph idx="1"/>
          </p:nvPr>
        </p:nvSpPr>
        <p:spPr/>
        <p:txBody>
          <a:bodyPr/>
          <a:lstStyle/>
          <a:p>
            <a:pPr marL="0" indent="0">
              <a:buNone/>
            </a:pPr>
            <a:r>
              <a:rPr lang="en-GB" dirty="0">
                <a:hlinkClick r:id="rId2"/>
              </a:rPr>
              <a:t>https://www.youtube.com/watch?v=b6yYd6Pq7Ic&amp;list=PLNtcYq0vdW0bE_Qc2fr-9zbngdax8rd7m</a:t>
            </a:r>
            <a:endParaRPr lang="en-GB" dirty="0"/>
          </a:p>
          <a:p>
            <a:pPr marL="0" indent="0">
              <a:buNone/>
            </a:pPr>
            <a:endParaRPr lang="en-GB" dirty="0"/>
          </a:p>
        </p:txBody>
      </p:sp>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3645024"/>
            <a:ext cx="4643393" cy="2600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480144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88641"/>
            <a:ext cx="8229600" cy="2592288"/>
          </a:xfrm>
        </p:spPr>
        <p:txBody>
          <a:bodyPr>
            <a:normAutofit/>
          </a:bodyPr>
          <a:lstStyle/>
          <a:p>
            <a:pPr marL="0" indent="0" algn="ctr">
              <a:buNone/>
            </a:pPr>
            <a:r>
              <a:rPr lang="en-GB" b="1" dirty="0">
                <a:latin typeface="Bradley Hand ITC" panose="03070402050302030203" pitchFamily="66" charset="0"/>
              </a:rPr>
              <a:t>The </a:t>
            </a:r>
            <a:r>
              <a:rPr lang="en-GB" b="1" dirty="0">
                <a:solidFill>
                  <a:srgbClr val="FF0000"/>
                </a:solidFill>
                <a:latin typeface="Bradley Hand ITC" panose="03070402050302030203" pitchFamily="66" charset="0"/>
              </a:rPr>
              <a:t>Red</a:t>
            </a:r>
            <a:r>
              <a:rPr lang="en-GB" b="1" dirty="0">
                <a:latin typeface="Bradley Hand ITC" panose="03070402050302030203" pitchFamily="66" charset="0"/>
              </a:rPr>
              <a:t> Zone….when we are at school, the </a:t>
            </a:r>
            <a:r>
              <a:rPr lang="en-GB" b="1" dirty="0">
                <a:solidFill>
                  <a:srgbClr val="FF0000"/>
                </a:solidFill>
                <a:latin typeface="Bradley Hand ITC" panose="03070402050302030203" pitchFamily="66" charset="0"/>
              </a:rPr>
              <a:t>red</a:t>
            </a:r>
            <a:r>
              <a:rPr lang="en-GB" b="1" dirty="0">
                <a:latin typeface="Bradley Hand ITC" panose="03070402050302030203" pitchFamily="66" charset="0"/>
              </a:rPr>
              <a:t> zone is never expected! We must keep ourselves and others safe!</a:t>
            </a:r>
          </a:p>
        </p:txBody>
      </p:sp>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4772907"/>
            <a:ext cx="1512168" cy="14987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6296" y="4368649"/>
            <a:ext cx="1457325" cy="1943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9792" y="2420888"/>
            <a:ext cx="4176464" cy="35308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92877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260648"/>
            <a:ext cx="8208912" cy="62411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638751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a:latin typeface="Bradley Hand ITC" panose="03070402050302030203" pitchFamily="66" charset="0"/>
              </a:rPr>
              <a:t>The Incredibles in the red zone!</a:t>
            </a:r>
          </a:p>
        </p:txBody>
      </p:sp>
      <p:sp>
        <p:nvSpPr>
          <p:cNvPr id="3" name="Content Placeholder 2"/>
          <p:cNvSpPr>
            <a:spLocks noGrp="1"/>
          </p:cNvSpPr>
          <p:nvPr>
            <p:ph idx="1"/>
          </p:nvPr>
        </p:nvSpPr>
        <p:spPr/>
        <p:txBody>
          <a:bodyPr/>
          <a:lstStyle/>
          <a:p>
            <a:pPr marL="0" indent="0">
              <a:buNone/>
            </a:pPr>
            <a:r>
              <a:rPr lang="en-GB" dirty="0">
                <a:hlinkClick r:id="rId2"/>
              </a:rPr>
              <a:t>https://www.youtube.com/watch?v=3v196bt5kTU&amp;list=PLex1ABIduQCnlXSJgLC4u0fLFVbJIleWm</a:t>
            </a:r>
            <a:endParaRPr lang="en-GB" dirty="0"/>
          </a:p>
          <a:p>
            <a:endParaRPr lang="en-GB" dirty="0"/>
          </a:p>
        </p:txBody>
      </p:sp>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752" y="3356992"/>
            <a:ext cx="4499339" cy="2808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739339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648072"/>
          </a:xfrm>
        </p:spPr>
        <p:txBody>
          <a:bodyPr>
            <a:normAutofit/>
          </a:bodyPr>
          <a:lstStyle/>
          <a:p>
            <a:r>
              <a:rPr lang="en-GB" sz="3200" b="1" dirty="0">
                <a:latin typeface="Bradley Hand ITC" panose="03070402050302030203" pitchFamily="66" charset="0"/>
              </a:rPr>
              <a:t>What is self regulation?</a:t>
            </a:r>
          </a:p>
        </p:txBody>
      </p:sp>
      <p:sp>
        <p:nvSpPr>
          <p:cNvPr id="3" name="Content Placeholder 2"/>
          <p:cNvSpPr>
            <a:spLocks noGrp="1"/>
          </p:cNvSpPr>
          <p:nvPr>
            <p:ph idx="1"/>
          </p:nvPr>
        </p:nvSpPr>
        <p:spPr>
          <a:xfrm>
            <a:off x="457200" y="692696"/>
            <a:ext cx="8229600" cy="5433467"/>
          </a:xfrm>
        </p:spPr>
        <p:txBody>
          <a:bodyPr>
            <a:normAutofit/>
          </a:bodyPr>
          <a:lstStyle/>
          <a:p>
            <a:pPr marL="0" indent="0">
              <a:buNone/>
            </a:pPr>
            <a:r>
              <a:rPr lang="en-GB" sz="2400" b="1" dirty="0">
                <a:latin typeface="Bradley Hand ITC" panose="03070402050302030203" pitchFamily="66" charset="0"/>
              </a:rPr>
              <a:t>The ability to focus your attention, control your emotions and manage your thinking, behaviour and feelings. </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705" y="1700808"/>
            <a:ext cx="7721719" cy="48447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424785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692696"/>
            <a:ext cx="8618777" cy="60531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72493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2638" y="135311"/>
            <a:ext cx="8577834" cy="64244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79512" y="4869160"/>
            <a:ext cx="1944216" cy="12241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7020272" y="4869160"/>
            <a:ext cx="1656184" cy="13681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752468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047" y="3429000"/>
            <a:ext cx="8184400" cy="30042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2822" y="114300"/>
            <a:ext cx="6038850" cy="3314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53054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1" y="188640"/>
            <a:ext cx="8856985" cy="6120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126560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260648"/>
            <a:ext cx="8229600" cy="4525963"/>
          </a:xfrm>
        </p:spPr>
        <p:txBody>
          <a:bodyPr/>
          <a:lstStyle/>
          <a:p>
            <a:pPr marL="0" indent="0" algn="ctr">
              <a:buNone/>
            </a:pPr>
            <a:r>
              <a:rPr lang="en-GB" b="1" dirty="0">
                <a:latin typeface="Bradley Hand ITC" panose="03070402050302030203" pitchFamily="66" charset="0"/>
              </a:rPr>
              <a:t>The </a:t>
            </a:r>
            <a:r>
              <a:rPr lang="en-GB" b="1" dirty="0">
                <a:solidFill>
                  <a:schemeClr val="accent1"/>
                </a:solidFill>
                <a:latin typeface="Bradley Hand ITC" panose="03070402050302030203" pitchFamily="66" charset="0"/>
              </a:rPr>
              <a:t>Blue</a:t>
            </a:r>
            <a:r>
              <a:rPr lang="en-GB" b="1" dirty="0">
                <a:latin typeface="Bradley Hand ITC" panose="03070402050302030203" pitchFamily="66" charset="0"/>
              </a:rPr>
              <a:t> Zone</a:t>
            </a:r>
          </a:p>
          <a:p>
            <a:pPr marL="0" indent="0">
              <a:buNone/>
            </a:pPr>
            <a:r>
              <a:rPr lang="en-GB" b="1" dirty="0">
                <a:latin typeface="Bradley Hand ITC" panose="03070402050302030203" pitchFamily="66" charset="0"/>
              </a:rPr>
              <a:t>We are expected to be in the </a:t>
            </a:r>
            <a:r>
              <a:rPr lang="en-GB" b="1" dirty="0">
                <a:solidFill>
                  <a:schemeClr val="accent1"/>
                </a:solidFill>
                <a:latin typeface="Bradley Hand ITC" panose="03070402050302030203" pitchFamily="66" charset="0"/>
              </a:rPr>
              <a:t>Blue</a:t>
            </a:r>
            <a:r>
              <a:rPr lang="en-GB" b="1" dirty="0">
                <a:latin typeface="Bradley Hand ITC" panose="03070402050302030203" pitchFamily="66" charset="0"/>
              </a:rPr>
              <a:t> Zone just before bed time or when we are watching the TV. We are running slow! We might be tired or sad. This is an unexpected zone to be in for learning.</a:t>
            </a: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4077071"/>
            <a:ext cx="1368152" cy="1438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0232" y="3934172"/>
            <a:ext cx="1400175" cy="1943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04014" y="3429000"/>
            <a:ext cx="2486025" cy="3067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2772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260647"/>
            <a:ext cx="8712968" cy="63905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80107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Bert feels sad </a:t>
            </a:r>
          </a:p>
        </p:txBody>
      </p:sp>
      <p:sp>
        <p:nvSpPr>
          <p:cNvPr id="3" name="Content Placeholder 2"/>
          <p:cNvSpPr>
            <a:spLocks noGrp="1"/>
          </p:cNvSpPr>
          <p:nvPr>
            <p:ph idx="1"/>
          </p:nvPr>
        </p:nvSpPr>
        <p:spPr>
          <a:xfrm>
            <a:off x="457200" y="3645024"/>
            <a:ext cx="8229600" cy="2481139"/>
          </a:xfrm>
        </p:spPr>
        <p:txBody>
          <a:bodyPr/>
          <a:lstStyle/>
          <a:p>
            <a:r>
              <a:rPr lang="en-GB" dirty="0">
                <a:hlinkClick r:id="rId2"/>
              </a:rPr>
              <a:t>https://www.youtube.com/watch?v=ZgRN-AytScE</a:t>
            </a:r>
            <a:endParaRPr lang="en-GB" dirty="0"/>
          </a:p>
          <a:p>
            <a:pPr marL="0" indent="0">
              <a:buNone/>
            </a:pPr>
            <a:endParaRPr lang="en-GB" dirty="0"/>
          </a:p>
        </p:txBody>
      </p:sp>
      <p:pic>
        <p:nvPicPr>
          <p:cNvPr id="8194" name="Picture 2" descr="C:\Users\Naomi\AppData\Local\Microsoft\Windows\INetCache\IE\XCODEZ1F\Blue_Sad[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4208" y="836713"/>
            <a:ext cx="1819641" cy="180020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See the source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721" y="1268760"/>
            <a:ext cx="3222395" cy="24133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68163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1CAB11016F8CF488A470251D3BC2BDC" ma:contentTypeVersion="14" ma:contentTypeDescription="Create a new document." ma:contentTypeScope="" ma:versionID="aff375ef7016cce5af7586e760650b1a">
  <xsd:schema xmlns:xsd="http://www.w3.org/2001/XMLSchema" xmlns:xs="http://www.w3.org/2001/XMLSchema" xmlns:p="http://schemas.microsoft.com/office/2006/metadata/properties" xmlns:ns3="84d5d184-42af-4578-b58c-45ca5299b84b" xmlns:ns4="efd6fdf8-6dfe-4cec-9c76-6920fb9e4cf8" targetNamespace="http://schemas.microsoft.com/office/2006/metadata/properties" ma:root="true" ma:fieldsID="96eff756aff5d9687ef5355199913412" ns3:_="" ns4:_="">
    <xsd:import namespace="84d5d184-42af-4578-b58c-45ca5299b84b"/>
    <xsd:import namespace="efd6fdf8-6dfe-4cec-9c76-6920fb9e4cf8"/>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MediaServiceLocation"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4d5d184-42af-4578-b58c-45ca5299b84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fd6fdf8-6dfe-4cec-9c76-6920fb9e4cf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40F3589-6D3A-471E-B0BF-6E8E54849E2E}">
  <ds:schemaRefs>
    <ds:schemaRef ds:uri="http://schemas.microsoft.com/sharepoint/v3/contenttype/forms"/>
  </ds:schemaRefs>
</ds:datastoreItem>
</file>

<file path=customXml/itemProps2.xml><?xml version="1.0" encoding="utf-8"?>
<ds:datastoreItem xmlns:ds="http://schemas.openxmlformats.org/officeDocument/2006/customXml" ds:itemID="{7485CFA9-4D5F-45AD-809E-1423C8549346}">
  <ds:schemaRefs>
    <ds:schemaRef ds:uri="http://purl.org/dc/terms/"/>
    <ds:schemaRef ds:uri="http://schemas.microsoft.com/office/2006/documentManagement/types"/>
    <ds:schemaRef ds:uri="http://schemas.microsoft.com/office/2006/metadata/properties"/>
    <ds:schemaRef ds:uri="http://www.w3.org/XML/1998/namespace"/>
    <ds:schemaRef ds:uri="efd6fdf8-6dfe-4cec-9c76-6920fb9e4cf8"/>
    <ds:schemaRef ds:uri="http://schemas.openxmlformats.org/package/2006/metadata/core-properties"/>
    <ds:schemaRef ds:uri="http://purl.org/dc/dcmitype/"/>
    <ds:schemaRef ds:uri="http://purl.org/dc/elements/1.1/"/>
    <ds:schemaRef ds:uri="http://schemas.microsoft.com/office/infopath/2007/PartnerControls"/>
    <ds:schemaRef ds:uri="84d5d184-42af-4578-b58c-45ca5299b84b"/>
  </ds:schemaRefs>
</ds:datastoreItem>
</file>

<file path=customXml/itemProps3.xml><?xml version="1.0" encoding="utf-8"?>
<ds:datastoreItem xmlns:ds="http://schemas.openxmlformats.org/officeDocument/2006/customXml" ds:itemID="{755F9F8F-AC36-4B2C-91BF-1706DC71A59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4d5d184-42af-4578-b58c-45ca5299b84b"/>
    <ds:schemaRef ds:uri="efd6fdf8-6dfe-4cec-9c76-6920fb9e4cf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229</TotalTime>
  <Words>244</Words>
  <Application>Microsoft Office PowerPoint</Application>
  <PresentationFormat>On-screen Show (4:3)</PresentationFormat>
  <Paragraphs>15</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Bradley Hand ITC</vt:lpstr>
      <vt:lpstr>Calibri</vt:lpstr>
      <vt:lpstr>Office Theme</vt:lpstr>
      <vt:lpstr>PowerPoint Presentation</vt:lpstr>
      <vt:lpstr>What is self regulation?</vt:lpstr>
      <vt:lpstr>PowerPoint Presentation</vt:lpstr>
      <vt:lpstr>PowerPoint Presentation</vt:lpstr>
      <vt:lpstr>PowerPoint Presentation</vt:lpstr>
      <vt:lpstr>PowerPoint Presentation</vt:lpstr>
      <vt:lpstr>PowerPoint Presentation</vt:lpstr>
      <vt:lpstr>PowerPoint Presentation</vt:lpstr>
      <vt:lpstr>Bert feels sad </vt:lpstr>
      <vt:lpstr>The green zone…..the learning zone!! We are expected to be in the Green Zone while we are learning. It is when our brains and bodies are relaxed and focused!</vt:lpstr>
      <vt:lpstr>PowerPoint Presentation</vt:lpstr>
      <vt:lpstr>Dory in the green zone.</vt:lpstr>
      <vt:lpstr>PowerPoint Presentation</vt:lpstr>
      <vt:lpstr>PowerPoint Presentation</vt:lpstr>
      <vt:lpstr>Elf in the yellow zone</vt:lpstr>
      <vt:lpstr>PowerPoint Presentation</vt:lpstr>
      <vt:lpstr>PowerPoint Presentation</vt:lpstr>
      <vt:lpstr>The Incredibles in the red zone!</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Katie McKeon</cp:lastModifiedBy>
  <cp:revision>14</cp:revision>
  <dcterms:created xsi:type="dcterms:W3CDTF">2018-05-14T17:29:05Z</dcterms:created>
  <dcterms:modified xsi:type="dcterms:W3CDTF">2023-05-15T12:09:43Z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0x01010041CAB11016F8CF488A470251D3BC2BDC</vt:lpwstr>
  </property>
  <property fmtid="{D5CDD505-2E9C-101B-9397-08002B2CF9AE}" pid="3" name="_dlc_DocIdItemGuid">
    <vt:lpwstr>44330aa5-4102-489c-9dd4-4a806684957a</vt:lpwstr>
  </property>
</Properties>
</file>